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Rocket Car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64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</a:t>
            </a:r>
            <a:r>
              <a:rPr lang="en-US" dirty="0" err="1" smtClean="0"/>
              <a:t>mentos</a:t>
            </a:r>
            <a:r>
              <a:rPr lang="en-US" dirty="0" smtClean="0"/>
              <a:t>, coke, and a car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8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 coke and </a:t>
            </a:r>
            <a:r>
              <a:rPr lang="en-US" dirty="0" err="1" smtClean="0"/>
              <a:t>mentos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4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Attach the bottle in the car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27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smtClean="0"/>
              <a:t>the bottle cap!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706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33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Rocket Car</vt:lpstr>
      <vt:lpstr>Step 1</vt:lpstr>
      <vt:lpstr>Step 2</vt:lpstr>
      <vt:lpstr>Step 3</vt:lpstr>
      <vt:lpstr>Final step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Rocket Car</dc:title>
  <dc:creator>Guest</dc:creator>
  <cp:lastModifiedBy>Guest</cp:lastModifiedBy>
  <cp:revision>1</cp:revision>
  <dcterms:created xsi:type="dcterms:W3CDTF">2006-08-16T00:00:00Z</dcterms:created>
  <dcterms:modified xsi:type="dcterms:W3CDTF">2019-02-11T13:14:02Z</dcterms:modified>
</cp:coreProperties>
</file>