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ECC7-5542-4250-9CB6-6A8B1E7AA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2789B7-9813-459B-9325-67BB6F745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E4FBA4-4E43-4D6A-91FE-670A8591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550F8-624F-4A68-9E57-C5E8CD61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692D-F3F2-47A1-B0EA-E2CF9EC49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5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8300-975D-4E05-93F0-03E780D04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105EBB-0FC4-42DC-9553-464F50344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CFFB9-2880-4492-9CA8-28B931323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B5A6F-FB5F-42D3-803B-991C409CD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8448F-A967-4528-813C-6C67A718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5A605F-189F-4792-ADE6-3589893422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B64A10-91D4-4211-88C9-6ED9EB8E7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5D62F-257A-47FF-8B6A-C0F8EAE5D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D63FB-296F-474A-A87A-F0B12FD2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AB002-C930-4850-867B-7DA53D902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0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BED5-C68D-48A9-B9A7-02EEE4CC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4613B-FE9D-4B77-AD2E-3DE1CE2E8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CEEE66-7A0B-4810-9903-E10D5961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A6FAA-E625-4DDB-AA5C-FCD3AD511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45F65-9C01-40B9-94E0-048B88CB6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9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9B05C-3A0F-4D76-9B23-98539FB06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2FAFD-7684-489C-A1E3-B54B468ED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7A1E0-BF78-40E3-85FF-FCFCB914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60EDC-751D-4A70-B073-0AA5B25D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7C2DF-0F5D-4D2C-A7DA-787AA81AA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8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BD753-F335-4A45-A882-EC0992206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5A2A0-344E-4F57-A508-685428D184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50409-5EB9-47EF-A1C3-EAAB70493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93807-9033-4E2C-B8C1-1041E255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CAFB3-8B69-422C-929B-A08FCB8D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BB976-0FF9-4BEC-B5A2-321914AF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9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4643D-0BFE-44C1-939C-F264530EB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1DD73-74C4-41F1-998E-EBB0B174F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7C2F4-1473-41B5-9B20-E8346FE6D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78B2E4-241B-4308-891E-9E179A782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78AF78-074D-4BA1-A18C-1F6D39996C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40070B-83C4-46A3-9893-E8BDC6C38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7CCDFF-8B02-481C-9287-B703EBE7A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B88007-468E-475A-9053-DF3CEAD77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8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9550C-86A3-4DB2-9BF2-20DCCDE65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ECC820-5886-454C-93AD-26C3408BA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1F7E68-F000-4F89-A72B-760EA393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51E9E1-E8D7-4BE7-B69A-84CCA3E3B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6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432330-AE1F-49F2-81FB-78A2E6478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A6B376-3CFD-4479-AE09-F1C863C52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38FBA-9E78-47BC-8167-89280B266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9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6715D-DB22-4548-9E83-1F16E3F4B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61A89-4637-41E0-98CE-35EDC05A0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105010-9374-4AF3-BC06-51ED7E0BD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18B9A-695D-4BD4-B0DC-6AFF82BDF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63A92-781F-4420-8943-C0501687E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46ED5-F43A-496B-BC87-47A6AD5B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7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6ECC-C08F-4029-8C79-43C19168B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350B16-76FF-419F-ABC3-F36F0D2F4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EADF0-D7CD-441C-89A9-25493EFAE8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2547B-7FD6-4B20-AD00-0C1105B2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300241-8FDA-44A1-B274-F7330CB7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59E40-431D-4CC7-9A69-7AEA2D28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9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6F107-DB36-4833-A193-AA587789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45274-DE21-4DDF-83AA-D6CBD3E77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F4C18-F19F-4435-A83B-80870B8C3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BF2C1-7091-43AD-90B2-F65FDDB61B6C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50D47-A566-43A0-A2FA-FD3139B7A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ECDCD-3E30-420D-A742-6191B48D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95883-CABC-4FF0-B586-BB5CD8FEC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5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FFF2AB-5806-4606-A0D8-B2996AF05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68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E3B1E4-00AC-436C-BE9A-26EB9EE3B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929" y="0"/>
            <a:ext cx="97001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58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8C1E22C-7769-48BA-A830-63FBA7052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995" y="1256314"/>
            <a:ext cx="7656130" cy="434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5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2</cp:revision>
  <dcterms:created xsi:type="dcterms:W3CDTF">2022-05-12T08:46:50Z</dcterms:created>
  <dcterms:modified xsi:type="dcterms:W3CDTF">2022-05-12T10:15:20Z</dcterms:modified>
</cp:coreProperties>
</file>