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B8F8B-7601-4236-B23A-4FA40640D7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7AC81-03FC-43F5-96E3-B5D762260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73E8A-67DD-4973-B4A6-96833F7F4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1D03-073A-4F1A-BF83-6373BF003FC9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637BB-4FD8-4A53-A264-20CE29A3B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D6244-926C-4CF8-8D6E-2F8550FD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8ED5-4E5B-4C6B-8C83-C3762090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5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C869D-3313-48A7-89F2-3EA19CA66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0C52CD-2176-4ABE-933A-FC5B69E2C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2775D-2D93-443D-AA13-0CAE349D5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1D03-073A-4F1A-BF83-6373BF003FC9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A4997-86A4-4D10-9AD9-F0DAA824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75D3D-16B8-413C-9B62-2058EFAD3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8ED5-4E5B-4C6B-8C83-C3762090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2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561737-72BB-42CE-82FD-A17E38AAB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412297-BA89-4C40-9F65-9EACB9919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1C517-4917-4B28-9FEC-982F6979B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1D03-073A-4F1A-BF83-6373BF003FC9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D224C-81D8-44FD-9A12-55BB0B1FC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EF478-408D-4ECF-A851-B993F689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8ED5-4E5B-4C6B-8C83-C3762090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0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6AF4D-1CFC-4B01-A350-E295901D0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1F4C7-36B9-47F4-90A1-69933F553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3F561-FBE2-445C-A1CE-0B4909BEC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1D03-073A-4F1A-BF83-6373BF003FC9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82D2B-F165-49F3-9A10-E8AAD838E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111BB-257D-4611-8009-1D7FF6C4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8ED5-4E5B-4C6B-8C83-C3762090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2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600B0-58C2-496C-B38B-556D6A25A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6F67C-0C0A-4FF3-B21D-0ABB3484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3A7FE-8AF3-49A2-B8F2-BA48544EF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1D03-073A-4F1A-BF83-6373BF003FC9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018C8-DD2F-4977-AAD0-4FB122F39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40C6C-A8E4-4B4D-BE92-AECF788D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8ED5-4E5B-4C6B-8C83-C3762090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0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015BB-13DA-44F6-AE4B-FC007E88F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597B0-938A-43CA-ABEC-E42EB756F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D8EDA-21B6-46ED-8AD5-2BA8A1FCB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21F4C-335B-468A-94E7-0BF675E9D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1D03-073A-4F1A-BF83-6373BF003FC9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7E73F4-5CE4-41D0-8D95-1AB18B3EC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A77C7-BDC3-48EB-9BE0-1715B7473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8ED5-4E5B-4C6B-8C83-C3762090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FB1FC-AF72-4DBD-84DF-7DAAD575D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E5B5E-BBC8-42B1-86FC-B1AEEED5A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57DF7-EAA5-4156-AEDC-A9DF03F8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1B655C-EF1C-47D7-A65E-D4F801F4AC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D6C01-BCF9-4233-9897-E235A3D61A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FAAC48-7BA5-46EF-8673-4154AF10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1D03-073A-4F1A-BF83-6373BF003FC9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B32794-82D5-4D58-B092-D3F83E597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5D60C-0FC1-43A9-A50B-123C980D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8ED5-4E5B-4C6B-8C83-C3762090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D46AB-C332-42E2-AE53-33820D82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C723C4-8E7B-4807-9EB8-4A161C24D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1D03-073A-4F1A-BF83-6373BF003FC9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50BF54-8327-4E74-9094-EA38C7C57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EEB2B0-9932-470B-9222-23D2D72DA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8ED5-4E5B-4C6B-8C83-C3762090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9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51CE72-1A88-4927-8527-B7861290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1D03-073A-4F1A-BF83-6373BF003FC9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A52999-88D3-418A-85BF-1AC4835E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7CD27-00CF-4C76-B1E2-EC9B0A170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8ED5-4E5B-4C6B-8C83-C3762090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5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D37CA-711E-43DF-87C7-90F470508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1F6D8-2220-4798-ADF0-BF2708231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C2599-5CB0-4585-94A7-132B60DF0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DB51A9-2E4A-4800-8444-8894D1BD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1D03-073A-4F1A-BF83-6373BF003FC9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670AB4-B955-4DBA-9836-48C3D3586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A3D2C-1E84-4FB1-82A5-5F8977EED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8ED5-4E5B-4C6B-8C83-C3762090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05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6C11C-615E-492A-B178-4F9B77435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2C4636-14A8-49CF-835B-BD2A349461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D49FB5-7BC3-4788-921E-220063F86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CE1B12-D766-4EDC-9625-257D5A00C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1D03-073A-4F1A-BF83-6373BF003FC9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48262-AFA7-44BF-B94B-2289DCEBB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79F04-D1B5-4E5A-9733-8557E1A31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8ED5-4E5B-4C6B-8C83-C3762090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3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D8DC15-3E8E-4947-83D3-847A3336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AD831-B746-4DBF-BAF1-36EC4C3F8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5558E-203B-4977-A985-DC742F585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21D03-073A-4F1A-BF83-6373BF003FC9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63BCD-4EF6-4FB5-8CF7-18F899EE6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063D6-A8CA-4EAD-B053-0B9FA6C3D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18ED5-4E5B-4C6B-8C83-C3762090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5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ovoresume.com/" TargetMode="External"/><Relationship Id="rId2" Type="http://schemas.openxmlformats.org/officeDocument/2006/relationships/hyperlink" Target="https://cvmkr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olfreecv.com/builder-creator-cv" TargetMode="External"/><Relationship Id="rId4" Type="http://schemas.openxmlformats.org/officeDocument/2006/relationships/hyperlink" Target="https://resume.i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9F307-9FD1-4629-AD5C-1DC84DE87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7517" y="465082"/>
            <a:ext cx="9101959" cy="504497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The Landing page( samples) </a:t>
            </a:r>
          </a:p>
        </p:txBody>
      </p:sp>
      <p:graphicFrame>
        <p:nvGraphicFramePr>
          <p:cNvPr id="6" name="Object 5">
            <a:hlinkClick r:id="" action="ppaction://ole?verb=0"/>
            <a:extLst>
              <a:ext uri="{FF2B5EF4-FFF2-40B4-BE49-F238E27FC236}">
                <a16:creationId xmlns:a16="http://schemas.microsoft.com/office/drawing/2014/main" id="{D18484B4-DA28-4715-9816-28623F2721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784361"/>
              </p:ext>
            </p:extLst>
          </p:nvPr>
        </p:nvGraphicFramePr>
        <p:xfrm>
          <a:off x="5801009" y="1773128"/>
          <a:ext cx="6272050" cy="3528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resentation" r:id="rId3" imgW="6350040" imgH="3571920" progId="PowerPoint.Show.12">
                  <p:embed/>
                </p:oleObj>
              </mc:Choice>
              <mc:Fallback>
                <p:oleObj name="Presentation" r:id="rId3" imgW="6350040" imgH="35719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01009" y="1773128"/>
                        <a:ext cx="6272050" cy="3528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71AB74F-BC50-48B7-BB65-2178E51C1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81" y="1966256"/>
            <a:ext cx="5875776" cy="333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78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6E88C-142A-480F-B78F-470B318AB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13" y="272392"/>
            <a:ext cx="11726917" cy="817289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After Clicking the “Make MY CV” button, the users will get the following table of registration ( sample)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564A87-C87D-4F87-8C07-6E789024D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76" y="1229710"/>
            <a:ext cx="6831724" cy="51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1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42858-597D-4E3B-8375-D4A5048B7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365126"/>
            <a:ext cx="11556124" cy="833054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After completing the registration, user will be taken to the following page of CV making( sample)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F57715-8241-4DA8-B724-E73A3B46C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448" y="1198180"/>
            <a:ext cx="6933470" cy="520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96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78B94-1F33-4BB3-B157-A6703FDA3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40" y="189185"/>
            <a:ext cx="10780986" cy="1119353"/>
          </a:xfrm>
        </p:spPr>
        <p:txBody>
          <a:bodyPr>
            <a:normAutofit/>
          </a:bodyPr>
          <a:lstStyle/>
          <a:p>
            <a:r>
              <a:rPr lang="en-US" sz="2400" dirty="0"/>
              <a:t>Once the user click any sample, </a:t>
            </a:r>
            <a:r>
              <a:rPr lang="en-US" sz="2400" b="1" dirty="0"/>
              <a:t>they will take to the desired CV making page</a:t>
            </a:r>
            <a:r>
              <a:rPr lang="en-US" sz="2400" dirty="0"/>
              <a:t>( e.g.: simple, professional etc.)  that will have structured in our TC site. Users can easily make their cv there and </a:t>
            </a:r>
            <a:r>
              <a:rPr lang="en-US" sz="2400" b="1" dirty="0"/>
              <a:t>able to download them in pdf format later.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57733-2580-4E64-AF8A-8ABCFDAFB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641" y="1620674"/>
            <a:ext cx="10780985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Our present CV-making format is a good example of simple templates. We can make other few templates like Professional, modern, etc. to make our site more attractive for the users ( Modern or creative type templates can be kept paid for the users as well)</a:t>
            </a:r>
          </a:p>
          <a:p>
            <a:pPr marL="0" indent="0">
              <a:buNone/>
            </a:pPr>
            <a:r>
              <a:rPr lang="en-US" sz="2000" dirty="0"/>
              <a:t>   </a:t>
            </a:r>
          </a:p>
          <a:p>
            <a:pPr marL="0" indent="0">
              <a:buNone/>
            </a:pPr>
            <a:r>
              <a:rPr lang="en-US" sz="2000" dirty="0"/>
              <a:t>I have visited different resume making sites to gather ideas and the following sites seem fantastic to me: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https://cvmkr.com/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https://novoresume.com/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https://resume.io/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https://www.coolfreecv.com/builder-creator-cv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099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196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Microsoft PowerPoint Presentation</vt:lpstr>
      <vt:lpstr>The Landing page( samples) </vt:lpstr>
      <vt:lpstr>After Clicking the “Make MY CV” button, the users will get the following table of registration ( sample)</vt:lpstr>
      <vt:lpstr>After completing the registration, user will be taken to the following page of CV making( sample) </vt:lpstr>
      <vt:lpstr>Once the user click any sample, they will take to the desired CV making page( e.g.: simple, professional etc.)  that will have structured in our TC site. Users can easily make their cv there and able to download them in pdf format later.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Landing page( samples)</dc:title>
  <dc:creator>Daniel</dc:creator>
  <cp:lastModifiedBy>Daniel</cp:lastModifiedBy>
  <cp:revision>5</cp:revision>
  <dcterms:created xsi:type="dcterms:W3CDTF">2022-05-27T09:32:58Z</dcterms:created>
  <dcterms:modified xsi:type="dcterms:W3CDTF">2022-05-27T10:05:08Z</dcterms:modified>
</cp:coreProperties>
</file>