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380" y="5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2108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125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25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5413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99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201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4459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8178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7558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8969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649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A77E1-DA0D-4459-AEB8-867820955319}" type="datetimeFigureOut">
              <a:rPr lang="en-GB" smtClean="0"/>
              <a:t>13/04/2019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DB25E-2CA3-4F0A-B3CE-01FF08198B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144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7136" y="6378897"/>
            <a:ext cx="7772400" cy="1470025"/>
          </a:xfrm>
        </p:spPr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2936" y="8134672"/>
            <a:ext cx="6400800" cy="1752600"/>
          </a:xfrm>
        </p:spPr>
        <p:txBody>
          <a:bodyPr/>
          <a:lstStyle/>
          <a:p>
            <a:endParaRPr lang="en-GB"/>
          </a:p>
        </p:txBody>
      </p:sp>
      <p:pic>
        <p:nvPicPr>
          <p:cNvPr id="1026" name="Picture 2" descr="D:\000 - All Websites\SI Website\si_v17.1 - html\image\free-t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224" y="5517232"/>
            <a:ext cx="31750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000 - All Websites\SI Website\si_v17.1 - html\image\orpha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224" y="8325544"/>
            <a:ext cx="31750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D:\000 - All Websites\SI Website\si_v17.1 - html\image\newslette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4268" y="-27384"/>
            <a:ext cx="31750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000 - All Websites\SI Website\si_v17.1 - html\image\affiliat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7264" y="11089356"/>
            <a:ext cx="3175000" cy="260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000 - All Websites\SI Website\si_v17.1 - html\image\cant-find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0092" y="-3051720"/>
            <a:ext cx="32766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D:\000 - All Websites\SI Website\si_v17.1 - html\image\outsourcing-guide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5224" y="2708920"/>
            <a:ext cx="3175000" cy="260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7501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at staffindia</dc:creator>
  <cp:lastModifiedBy>rob at staffindia</cp:lastModifiedBy>
  <cp:revision>1</cp:revision>
  <dcterms:created xsi:type="dcterms:W3CDTF">2019-04-13T13:50:09Z</dcterms:created>
  <dcterms:modified xsi:type="dcterms:W3CDTF">2019-04-13T13:55:08Z</dcterms:modified>
</cp:coreProperties>
</file>