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to build a rocket car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449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Buy coke and </a:t>
            </a:r>
            <a:r>
              <a:rPr lang="en-US" dirty="0" err="1" smtClean="0"/>
              <a:t>mentos</a:t>
            </a:r>
            <a:r>
              <a:rPr lang="en-US" dirty="0" smtClean="0"/>
              <a:t> and a car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362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Mix </a:t>
            </a:r>
            <a:r>
              <a:rPr lang="en-US" dirty="0" err="1" smtClean="0"/>
              <a:t>mentos</a:t>
            </a:r>
            <a:r>
              <a:rPr lang="en-US" dirty="0" smtClean="0"/>
              <a:t> and coke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580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Add the bottle to the back of the car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275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OPEN THE BOTTLE CAP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step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0182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1</TotalTime>
  <Words>38</Words>
  <Application>Microsoft Office PowerPoint</Application>
  <PresentationFormat>On-screen Show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BlackTie</vt:lpstr>
      <vt:lpstr>How to build a rocket car </vt:lpstr>
      <vt:lpstr>Step 1</vt:lpstr>
      <vt:lpstr>Step 2</vt:lpstr>
      <vt:lpstr>Step 3</vt:lpstr>
      <vt:lpstr>Final step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build a rocket car </dc:title>
  <dc:creator>Guest</dc:creator>
  <cp:lastModifiedBy>Guest</cp:lastModifiedBy>
  <cp:revision>2</cp:revision>
  <dcterms:created xsi:type="dcterms:W3CDTF">2006-08-16T00:00:00Z</dcterms:created>
  <dcterms:modified xsi:type="dcterms:W3CDTF">2019-02-11T12:58:29Z</dcterms:modified>
</cp:coreProperties>
</file>